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1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1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8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7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7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7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8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0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8E5FC-C461-4508-AB74-1DDC9C8BABD7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1D98-D908-4E9B-A9DC-322863996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4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305800" cy="63246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Hit the Links AND Feed Your Neighbors in Need</a:t>
            </a:r>
          </a:p>
          <a:p>
            <a:endParaRPr lang="en-US" sz="1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Golf</a:t>
            </a:r>
            <a:r>
              <a:rPr lang="en-US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:  Play for only $570/foursome or </a:t>
            </a:r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$</a:t>
            </a:r>
            <a:r>
              <a:rPr lang="en-US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155/individual </a:t>
            </a:r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player </a:t>
            </a:r>
            <a:b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at Roycebrook Golf Club’s exclusive West Course</a:t>
            </a:r>
            <a:b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Includes Lunch and Dinner!</a:t>
            </a:r>
          </a:p>
          <a:p>
            <a:endParaRPr lang="en-US" sz="12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DON’T GOLF? NO PROBLEM!!!</a:t>
            </a:r>
            <a:b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Cocktail Reception, Dinner &amp; Award Banquet at The Palace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Dinner Only:  $65/person or $585/table</a:t>
            </a:r>
          </a:p>
          <a:p>
            <a:endParaRPr lang="en-US" sz="12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REGISTER TODAY – </a:t>
            </a:r>
            <a:r>
              <a:rPr lang="en-US" sz="2000" spc="300" dirty="0" smtClean="0">
                <a:solidFill>
                  <a:schemeClr val="tx1"/>
                </a:solidFill>
                <a:latin typeface="Franklin Gothic Heavy" panose="020B0903020102020204" pitchFamily="34" charset="0"/>
              </a:rPr>
              <a:t>www.FranklinFoodBank.org</a:t>
            </a:r>
          </a:p>
          <a:p>
            <a:endParaRPr lang="en-US" sz="1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endParaRPr lang="en-US" sz="1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Proceeds benefit …</a:t>
            </a:r>
            <a:endParaRPr lang="en-US" sz="24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" b="13890"/>
          <a:stretch/>
        </p:blipFill>
        <p:spPr>
          <a:xfrm>
            <a:off x="1975677" y="914400"/>
            <a:ext cx="5192645" cy="1769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008640"/>
            <a:ext cx="2362200" cy="6150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71608"/>
            <a:ext cx="2627376" cy="12740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0382" y="5747030"/>
            <a:ext cx="3294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Franklin Gothic Book" panose="020B0503020102020204" pitchFamily="34" charset="0"/>
              </a:rPr>
              <a:t>Co-Sponsored by …</a:t>
            </a:r>
            <a:endParaRPr lang="en-US" sz="11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01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Your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LaCorte</dc:creator>
  <cp:lastModifiedBy>Nancy LaCorte</cp:lastModifiedBy>
  <cp:revision>3</cp:revision>
  <cp:lastPrinted>2016-06-16T15:29:45Z</cp:lastPrinted>
  <dcterms:created xsi:type="dcterms:W3CDTF">2016-06-16T15:16:53Z</dcterms:created>
  <dcterms:modified xsi:type="dcterms:W3CDTF">2016-06-16T15:50:51Z</dcterms:modified>
</cp:coreProperties>
</file>